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108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BIROU CITIRE CONTOARE</a:t>
            </a:r>
          </a:p>
          <a:p>
            <a:pPr algn="l"/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Agent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servicii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client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post</a:t>
            </a:r>
            <a:endParaRPr lang="ro-RO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presupune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birou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cadrul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Birou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Citire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Contoare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171079" y="3085989"/>
            <a:ext cx="5128470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859155" algn="l"/>
              </a:tabLst>
            </a:pP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studii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medii</a:t>
            </a:r>
            <a:r>
              <a:rPr lang="ro-RO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859155" algn="l"/>
              </a:tabLst>
            </a:pP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cunostinte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temeinice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operare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PC(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excel,word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o-RO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859155" algn="l"/>
              </a:tabLst>
            </a:pP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atentie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distributiva</a:t>
            </a:r>
            <a:r>
              <a:rPr lang="ro-RO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859155" algn="l"/>
              </a:tabLst>
            </a:pP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abilitati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munca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echipa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indent="-342900">
              <a:buFont typeface="Times New Roman" panose="02020603050405020304" pitchFamily="18" charset="0"/>
              <a:buChar char="-"/>
              <a:tabLst>
                <a:tab pos="859155" algn="l"/>
              </a:tabLst>
            </a:pP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abilitati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comunicare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cu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clientii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o-RO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o-RO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.2022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 222916(int.117 sau 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301</Words>
  <Application>Microsoft Office PowerPoint</Application>
  <PresentationFormat>Custom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Oana Pitters</cp:lastModifiedBy>
  <cp:revision>33</cp:revision>
  <cp:lastPrinted>2022-05-30T13:24:59Z</cp:lastPrinted>
  <dcterms:created xsi:type="dcterms:W3CDTF">2006-08-16T00:00:00Z</dcterms:created>
  <dcterms:modified xsi:type="dcterms:W3CDTF">2022-08-04T06:11:17Z</dcterms:modified>
</cp:coreProperties>
</file>