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78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 Sadu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Inginer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tehnician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domeniul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instalații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construcții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hidrotehnica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mecanic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-1 post</a:t>
            </a:r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presupune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atat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teren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cat si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cadrul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 Sadu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-studii superioare tehnice în domeniul: instalații în construcții /hidrotehnice/mecanic) /studii medii tehnice în domeniul construcții/hidrotehnice/mecanic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cunoștințe temeinice de operare PC;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cunoștiințe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privind tehnologiile de execuție a lucrărilor de construcții hidrotehnice constituie avantaj;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permis conducere </a:t>
            </a:r>
            <a:r>
              <a:rPr lang="ro-RO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categ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B;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abilități coordonare și muncă în echipă .</a:t>
            </a:r>
          </a:p>
          <a:p>
            <a:pPr marL="285750" indent="-285750">
              <a:buFontTx/>
              <a:buChar char="-"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30.06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346</Words>
  <Application>Microsoft Office PowerPoint</Application>
  <PresentationFormat>Custom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Nicoleta Stoica</cp:lastModifiedBy>
  <cp:revision>27</cp:revision>
  <cp:lastPrinted>2022-05-30T13:24:59Z</cp:lastPrinted>
  <dcterms:created xsi:type="dcterms:W3CDTF">2006-08-16T00:00:00Z</dcterms:created>
  <dcterms:modified xsi:type="dcterms:W3CDTF">2023-06-23T05:26:50Z</dcterms:modified>
</cp:coreProperties>
</file>