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SUCURSALA 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FĂGĂRAȘ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Șef Serviciu Economic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post</a:t>
            </a:r>
            <a:endParaRPr lang="ro-RO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desfasura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cadrul Sucursalei Făgăraș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-absolvent </a:t>
            </a:r>
            <a:r>
              <a:rPr lang="vi-VN" sz="1400" b="1" dirty="0">
                <a:effectLst/>
                <a:latin typeface="+mj-lt"/>
                <a:ea typeface="Times New Roman" panose="02020603050405020304" pitchFamily="18" charset="0"/>
              </a:rPr>
              <a:t>studii </a:t>
            </a: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superioare cu licență în domeniul economic</a:t>
            </a:r>
            <a:r>
              <a:rPr lang="en-US" sz="1400" b="1" dirty="0">
                <a:latin typeface="+mj-lt"/>
                <a:ea typeface="Times New Roman" panose="02020603050405020304" pitchFamily="18" charset="0"/>
              </a:rPr>
              <a:t>;</a:t>
            </a:r>
            <a:endParaRPr lang="ro-RO" sz="14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1400" b="1" dirty="0">
                <a:latin typeface="+mj-lt"/>
                <a:ea typeface="Times New Roman" panose="02020603050405020304" pitchFamily="18" charset="0"/>
              </a:rPr>
              <a:t>-</a:t>
            </a: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experiență în domeniu minim 3 ani pe un post similar</a:t>
            </a:r>
            <a:r>
              <a:rPr lang="ro-RO" sz="1400" b="1" dirty="0">
                <a:latin typeface="+mj-lt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-cursuri de formare profesională - constituie avantaj</a:t>
            </a:r>
            <a:r>
              <a:rPr lang="ro-RO" sz="1400" b="1" dirty="0">
                <a:latin typeface="+mj-lt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lang="ro-RO" sz="1400" b="1" dirty="0" err="1">
                <a:effectLst/>
                <a:latin typeface="+mj-lt"/>
                <a:ea typeface="Times New Roman" panose="02020603050405020304" pitchFamily="18" charset="0"/>
              </a:rPr>
              <a:t>cunoștiințe</a:t>
            </a: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 utilizare MS Office;</a:t>
            </a:r>
          </a:p>
          <a:p>
            <a:pPr marL="0" indent="0">
              <a:buNone/>
            </a:pPr>
            <a:r>
              <a:rPr lang="ro-RO" sz="1400" b="1" dirty="0">
                <a:latin typeface="+mj-lt"/>
                <a:ea typeface="Times New Roman" panose="02020603050405020304" pitchFamily="18" charset="0"/>
              </a:rPr>
              <a:t>-</a:t>
            </a:r>
            <a:r>
              <a:rPr lang="ro-RO" sz="1400" b="1" dirty="0">
                <a:effectLst/>
                <a:latin typeface="+mj-lt"/>
                <a:ea typeface="Times New Roman" panose="02020603050405020304" pitchFamily="18" charset="0"/>
              </a:rPr>
              <a:t>capacitatea de a lucra sub presiune, gestionare sarcini multiple și diverse</a:t>
            </a:r>
          </a:p>
          <a:p>
            <a:pPr marL="0" indent="0">
              <a:buNone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.07.202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321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39</cp:revision>
  <cp:lastPrinted>2022-05-30T13:24:59Z</cp:lastPrinted>
  <dcterms:created xsi:type="dcterms:W3CDTF">2006-08-16T00:00:00Z</dcterms:created>
  <dcterms:modified xsi:type="dcterms:W3CDTF">2023-07-12T12:01:25Z</dcterms:modified>
</cp:coreProperties>
</file>