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 RELELE CANAL:</a:t>
            </a:r>
          </a:p>
          <a:p>
            <a:pPr algn="l"/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Muncitor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necalificat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post</a:t>
            </a:r>
            <a:endParaRPr lang="ro-RO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desfasura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cadrul </a:t>
            </a:r>
            <a:r>
              <a:rPr lang="ro-RO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Secței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Rețele Canal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minim 8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clase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absolvite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  <a:endParaRPr lang="ro-RO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apt din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punct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de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vedere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fizic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pentru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munc</a:t>
            </a:r>
            <a:r>
              <a:rPr lang="ro-RO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ă</a:t>
            </a:r>
            <a:r>
              <a:rPr lang="en-US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grea</a:t>
            </a:r>
            <a:r>
              <a:rPr lang="ro-RO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apt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pentru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lucru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la </a:t>
            </a:r>
            <a:r>
              <a:rPr lang="ro-RO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î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ă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ltime</a:t>
            </a:r>
            <a:r>
              <a:rPr lang="ro-RO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disponibilitate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pentru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activita</a:t>
            </a: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ț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de </a:t>
            </a:r>
            <a:r>
              <a:rPr lang="en-US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interven</a:t>
            </a: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ț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ii</a:t>
            </a:r>
            <a:r>
              <a:rPr lang="ro-RO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18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.07.202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312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37</cp:revision>
  <cp:lastPrinted>2022-05-30T13:24:59Z</cp:lastPrinted>
  <dcterms:created xsi:type="dcterms:W3CDTF">2006-08-16T00:00:00Z</dcterms:created>
  <dcterms:modified xsi:type="dcterms:W3CDTF">2023-07-06T12:59:03Z</dcterms:modified>
</cp:coreProperties>
</file>