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108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:</a:t>
            </a:r>
          </a:p>
          <a:p>
            <a:pPr algn="l"/>
            <a:r>
              <a:rPr lang="ro-RO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Șef Sector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 post</a:t>
            </a:r>
            <a:endParaRPr lang="ro-RO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presupune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atat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teren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cat si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cadrul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societății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171079" y="3085989"/>
            <a:ext cx="512847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studii superioare tehnice;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cunoștințe temeinice de operare PC;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o-RO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experienșă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profesionala în domeniul tehnic minim 1an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permis conducere </a:t>
            </a:r>
            <a:r>
              <a:rPr lang="ro-RO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categ</a:t>
            </a: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B;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914400" algn="l"/>
              </a:tabLst>
            </a:pPr>
            <a:r>
              <a:rPr lang="ro-RO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abilități coordonare și muncă în echipă .</a:t>
            </a:r>
          </a:p>
          <a:p>
            <a:pPr marL="285750" indent="-285750">
              <a:buFontTx/>
              <a:buChar char="-"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online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 adresa de 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sau </a:t>
            </a:r>
            <a:r>
              <a:rPr lang="ro-RO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17.07.202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 222916(int.117 sau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303</Words>
  <Application>Microsoft Office PowerPoint</Application>
  <PresentationFormat>Custom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Nicoleta Stoica</cp:lastModifiedBy>
  <cp:revision>28</cp:revision>
  <cp:lastPrinted>2022-05-30T13:24:59Z</cp:lastPrinted>
  <dcterms:created xsi:type="dcterms:W3CDTF">2006-08-16T00:00:00Z</dcterms:created>
  <dcterms:modified xsi:type="dcterms:W3CDTF">2023-07-06T06:48:53Z</dcterms:modified>
</cp:coreProperties>
</file>