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9144000"/>
  <p:notesSz cx="6797675" cy="9928225"/>
  <p:defaultTextStyle>
    <a:defPPr>
      <a:defRPr lang="en-US"/>
    </a:defPPr>
    <a:lvl1pPr marL="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07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01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52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02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53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039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54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051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0" autoAdjust="0"/>
  </p:normalViewPr>
  <p:slideViewPr>
    <p:cSldViewPr>
      <p:cViewPr varScale="1">
        <p:scale>
          <a:sx n="81" d="100"/>
          <a:sy n="81" d="100"/>
        </p:scale>
        <p:origin x="2130" y="60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399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875867"/>
            <a:ext cx="777240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75618"/>
            <a:ext cx="777240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0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5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6"/>
            <a:ext cx="4040189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6"/>
            <a:ext cx="4041775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8"/>
            <a:ext cx="3008314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13467"/>
            <a:ext cx="3008314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6400801"/>
            <a:ext cx="5486400" cy="7556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817035"/>
            <a:ext cx="548640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22507" indent="0">
              <a:buNone/>
              <a:defRPr sz="3100"/>
            </a:lvl2pPr>
            <a:lvl3pPr marL="1045013" indent="0">
              <a:buNone/>
              <a:defRPr sz="2700"/>
            </a:lvl3pPr>
            <a:lvl4pPr marL="1567520" indent="0">
              <a:buNone/>
              <a:defRPr sz="2200"/>
            </a:lvl4pPr>
            <a:lvl5pPr marL="2090026" indent="0">
              <a:buNone/>
              <a:defRPr sz="2200"/>
            </a:lvl5pPr>
            <a:lvl6pPr marL="2612533" indent="0">
              <a:buNone/>
              <a:defRPr sz="2200"/>
            </a:lvl6pPr>
            <a:lvl7pPr marL="3135039" indent="0">
              <a:buNone/>
              <a:defRPr sz="2200"/>
            </a:lvl7pPr>
            <a:lvl8pPr marL="3657546" indent="0">
              <a:buNone/>
              <a:defRPr sz="2200"/>
            </a:lvl8pPr>
            <a:lvl9pPr marL="41800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7156451"/>
            <a:ext cx="5486400" cy="1073150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5"/>
            <a:ext cx="8229601" cy="1524000"/>
          </a:xfrm>
          <a:prstGeom prst="rect">
            <a:avLst/>
          </a:prstGeom>
        </p:spPr>
        <p:txBody>
          <a:bodyPr vert="horz" lIns="104502" tIns="52250" rIns="104502" bIns="522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1" cy="6034618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8475135"/>
            <a:ext cx="2895599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01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80" indent="-391880" algn="l" defTabSz="104501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73" indent="-326566" algn="l" defTabSz="104501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6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2" indent="-261254" algn="l" defTabSz="10450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79" indent="-261254" algn="l" defTabSz="10450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8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292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799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305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07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01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2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02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53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039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4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051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sonal@apacansb.r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 stuff\design\CROSSLINE\APA CANAL\sablon angajare - aditabil\apa-canal-sablon-angajare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928" y="0"/>
            <a:ext cx="9304564" cy="93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51" y="1408066"/>
            <a:ext cx="5265098" cy="1908268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ȚIA DE EPURARE APE UZATE SIBIU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ro-RO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/>
            <a:r>
              <a:rPr lang="ro-RO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ro-RO" sz="34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-Electromecanic</a:t>
            </a:r>
            <a:r>
              <a:rPr lang="en-US" sz="34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3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post</a:t>
            </a:r>
            <a:endParaRPr lang="ro-RO" sz="3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ro-RO" sz="34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-Lăcătuș mecanic</a:t>
            </a:r>
            <a:r>
              <a:rPr lang="en-US" sz="34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3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post</a:t>
            </a:r>
            <a:endParaRPr lang="ro-RO" sz="3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66800" y="6781800"/>
            <a:ext cx="18161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TIPUL POSTULUI</a:t>
            </a:r>
          </a:p>
          <a:p>
            <a:pPr algn="l"/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întreagă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581400" y="6781800"/>
            <a:ext cx="20574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LOCAȚIA</a:t>
            </a:r>
            <a:endParaRPr lang="it-IT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Activitatea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acestui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job se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desfasura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cadrul </a:t>
            </a:r>
            <a:r>
              <a:rPr lang="ro-RO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Staței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Epurare Ape Uzate Sibiu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24600" y="6781800"/>
            <a:ext cx="2438400" cy="16002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PREZENȚA</a:t>
            </a:r>
            <a:endParaRPr lang="it-IT" sz="2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0269.962 int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172200" y="8621486"/>
            <a:ext cx="24384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058F-B177-4C82-B3A2-7F4BEDE31D6D}"/>
              </a:ext>
            </a:extLst>
          </p:cNvPr>
          <p:cNvSpPr txBox="1"/>
          <p:nvPr/>
        </p:nvSpPr>
        <p:spPr>
          <a:xfrm>
            <a:off x="310676" y="3171127"/>
            <a:ext cx="5128470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EXPERIENȚA NECESARĂ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 acest post ne dorim candidați care au </a:t>
            </a:r>
            <a:r>
              <a:rPr lang="ro-RO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următoarea</a:t>
            </a: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pregătire profesională:</a:t>
            </a:r>
            <a:endParaRPr lang="en-US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studii profesionale în domeniul mecanic/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elecromecanic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experiență profesională in acest domeniu constituie avantaj;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apt lucru la înălțime;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disponibilitate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pntru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munca in echipă.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y stuff\design\CROSSLINE\APA CANAL\sablon angajare - aditabil\apa-canal-sablon-angajare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6400"/>
            <a:ext cx="4648201" cy="4495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o-RO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OFERIM</a:t>
            </a:r>
            <a:r>
              <a:rPr lang="ro-RO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job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cadou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prime de merit;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perioada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acomodare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specificul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sporuri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acordate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conform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Colectiv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espre Apă Canal Sibiu</a:t>
            </a:r>
            <a:r>
              <a:rPr lang="en-US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</a:t>
            </a: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Apă Canal Sibiu este al doilea operator regional cu activitate inter-județeană din România. În prezent aria de operare a societății „Apă Canal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Sibiu SA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’’ cuprinde 29 de localități cu o populație deservită de peste 290.000 locuitori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Compania are o echipă de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680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angajați, reușind să atragă constant fonduri europene și să dezvolte proiecte de anvergură.</a:t>
            </a:r>
          </a:p>
          <a:p>
            <a:pPr marL="0" indent="0">
              <a:buNone/>
            </a:pPr>
            <a:endParaRPr lang="ro-RO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5149" y="7010400"/>
            <a:ext cx="8013701" cy="838200"/>
          </a:xfrm>
          <a:prstGeom prst="rect">
            <a:avLst/>
          </a:prstGeom>
        </p:spPr>
        <p:txBody>
          <a:bodyPr vert="horz" lIns="104502" tIns="52250" rIns="104502" bIns="52250" rtlCol="0">
            <a:noAutofit/>
          </a:bodyPr>
          <a:lstStyle>
            <a:lvl1pPr marL="391880" indent="-391880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9073" indent="-326566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6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7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27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378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629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879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1305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vi-V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0269.962 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477000" y="8534400"/>
            <a:ext cx="2133600" cy="468086"/>
          </a:xfrm>
          <a:prstGeom prst="rect">
            <a:avLst/>
          </a:prstGeom>
        </p:spPr>
        <p:txBody>
          <a:bodyPr vert="horz" lIns="104502" tIns="52250" rIns="104502" bIns="52250" rtlCol="0">
            <a:normAutofit fontScale="925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7595F-0D90-41BC-A425-78B12198E7E4}"/>
              </a:ext>
            </a:extLst>
          </p:cNvPr>
          <p:cNvSpPr txBox="1"/>
          <p:nvPr/>
        </p:nvSpPr>
        <p:spPr>
          <a:xfrm>
            <a:off x="457199" y="6598503"/>
            <a:ext cx="8318501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Cererile tip de participare la concurs se completează și se depun online la adresa de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mail: </a:t>
            </a:r>
            <a:r>
              <a:rPr lang="ro-RO" sz="1800" u="none" strike="noStrike" dirty="0">
                <a:solidFill>
                  <a:srgbClr val="0068D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personal@apacansb.ro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sau la sediul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societăţii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str. Eschil nr.6, Serv. Resurse Umane, împreună cu CV, copie diplomă/acte studii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adeverinţa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medicală de la medicul de familie, până la data de </a:t>
            </a: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28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.0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.202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0" algn="just"/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suplimentare la tel. 0269/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962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(int.11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7;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166).</a:t>
            </a:r>
          </a:p>
        </p:txBody>
      </p:sp>
    </p:spTree>
    <p:extLst>
      <p:ext uri="{BB962C8B-B14F-4D97-AF65-F5344CB8AC3E}">
        <p14:creationId xmlns:p14="http://schemas.microsoft.com/office/powerpoint/2010/main" val="10581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319</Words>
  <Application>Microsoft Office PowerPoint</Application>
  <PresentationFormat>Custom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Times RO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Morar</dc:creator>
  <cp:lastModifiedBy>Oana Pitters</cp:lastModifiedBy>
  <cp:revision>44</cp:revision>
  <cp:lastPrinted>2022-05-30T13:24:59Z</cp:lastPrinted>
  <dcterms:created xsi:type="dcterms:W3CDTF">2006-08-16T00:00:00Z</dcterms:created>
  <dcterms:modified xsi:type="dcterms:W3CDTF">2023-08-23T06:07:12Z</dcterms:modified>
</cp:coreProperties>
</file>