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60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m: </a:t>
            </a:r>
          </a:p>
          <a:p>
            <a:pPr algn="l"/>
            <a:r>
              <a:rPr lang="ro-RO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ȘEF SECTOR</a:t>
            </a: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ro-RO" b="1" dirty="0"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1 post</a:t>
            </a:r>
            <a:endParaRPr lang="ro-RO" b="1" dirty="0">
              <a:solidFill>
                <a:schemeClr val="tx1"/>
              </a:solidFill>
              <a:latin typeface="+mj-lt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acestui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job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ș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cadrul societății Apă Canal SA Sibiu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310676" y="3171127"/>
            <a:ext cx="512847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ro-RO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tudii superioare tehnice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experiență profesională în domeniul tehnic minim 1 an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742950" lvl="1" indent="-285750">
              <a:buFont typeface="Times RO"/>
              <a:buChar char="-"/>
              <a:tabLst>
                <a:tab pos="1143000" algn="l"/>
              </a:tabLst>
            </a:pP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temeinice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operare PC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abilitați </a:t>
            </a:r>
            <a:r>
              <a:rPr lang="en-US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coordonare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și muncă </a:t>
            </a:r>
            <a:r>
              <a:rPr lang="ro-RO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î</a:t>
            </a:r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 echipă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457200"/>
            <a:r>
              <a:rPr lang="ro-RO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   permis conducere </a:t>
            </a:r>
            <a:r>
              <a:rPr lang="ro-RO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categ.B</a:t>
            </a:r>
            <a:r>
              <a:rPr lang="en-U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endParaRPr lang="ro-RO" sz="1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0269.962 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12.03.202</a:t>
            </a:r>
            <a:r>
              <a:rPr lang="ro-RO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962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(int.11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7;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850</TotalTime>
  <Words>305</Words>
  <Application>Microsoft Office PowerPoint</Application>
  <PresentationFormat>Custom</PresentationFormat>
  <Paragraphs>33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Times New Roman</vt:lpstr>
      <vt:lpstr>Times 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51</cp:revision>
  <cp:lastPrinted>2022-05-30T13:24:59Z</cp:lastPrinted>
  <dcterms:created xsi:type="dcterms:W3CDTF">2006-08-16T00:00:00Z</dcterms:created>
  <dcterms:modified xsi:type="dcterms:W3CDTF">2024-02-28T11:34:22Z</dcterms:modified>
</cp:coreProperties>
</file>