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vi-VN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4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o-RO" sz="5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-SCADA-</a:t>
            </a:r>
            <a:endParaRPr lang="en-US" sz="51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r>
              <a:rPr lang="ro-RO" sz="8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ELECTRICIAN</a:t>
            </a:r>
            <a:r>
              <a:rPr lang="ro-RO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o-RO" sz="6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1 post</a:t>
            </a:r>
            <a:endParaRPr lang="ro-RO" sz="60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 cadrul SCADA.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310676" y="3171127"/>
            <a:ext cx="5128470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ro-RO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medii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specialitate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electric/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electrotehnic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elecromecanic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min. 2 ani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experiență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apt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înălțime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apt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tură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noapte</a:t>
            </a:r>
            <a:r>
              <a:rPr lang="ro-RO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ocazional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experiență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automatizări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A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avantaj</a:t>
            </a:r>
            <a:r>
              <a:rPr lang="en-A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16.08.202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962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(int.11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7;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310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Times 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David Dana Elena</cp:lastModifiedBy>
  <cp:revision>71</cp:revision>
  <cp:lastPrinted>2022-05-30T13:24:59Z</cp:lastPrinted>
  <dcterms:created xsi:type="dcterms:W3CDTF">2006-08-16T00:00:00Z</dcterms:created>
  <dcterms:modified xsi:type="dcterms:W3CDTF">2024-08-02T05:21:08Z</dcterms:modified>
</cp:coreProperties>
</file>