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60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vi-VN" sz="4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4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4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ro-RO" sz="3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ro-RO" sz="5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-SCADA-</a:t>
            </a:r>
            <a:endParaRPr lang="en-US" sz="51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ro-RO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/>
            <a:r>
              <a:rPr lang="ro-RO" sz="8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Inginer</a:t>
            </a:r>
            <a:r>
              <a:rPr lang="en-US" sz="8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o-RO" sz="5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în domeniul</a:t>
            </a:r>
            <a:r>
              <a:rPr lang="en-US" sz="5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: </a:t>
            </a:r>
            <a:r>
              <a:rPr lang="ro-RO" sz="6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automatizări/ </a:t>
            </a:r>
            <a:r>
              <a:rPr lang="ro-RO" sz="6000" b="1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elect</a:t>
            </a:r>
            <a:r>
              <a:rPr lang="en-US" sz="6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r</a:t>
            </a:r>
            <a:r>
              <a:rPr lang="ro-RO" sz="6000" b="1" dirty="0" err="1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omecanic</a:t>
            </a:r>
            <a:r>
              <a:rPr lang="en-US" sz="6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/ </a:t>
            </a:r>
            <a:r>
              <a:rPr lang="ro-RO" sz="6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electrotehnic</a:t>
            </a:r>
            <a:r>
              <a:rPr lang="en-US" sz="6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o-RO" sz="6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-</a:t>
            </a:r>
            <a:r>
              <a:rPr lang="en-US" sz="60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ro-RO" sz="60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1 post</a:t>
            </a:r>
            <a:endParaRPr lang="ro-RO" sz="6000" b="1" dirty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acestui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job se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desfa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ș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în cadrul SCADA.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310676" y="3171127"/>
            <a:ext cx="512847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4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ro-RO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buFont typeface="Times RO"/>
              <a:buChar char="-"/>
              <a:tabLst>
                <a:tab pos="914400" algn="l"/>
                <a:tab pos="1143000" algn="l"/>
              </a:tabLst>
            </a:pPr>
            <a:r>
              <a:rPr lang="ro-RO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studii superioare tehnice în domeniul: automatizări/ electric/ electromecanic/ electrotehnic/ calculatoare;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Times RO"/>
              <a:buChar char="-"/>
              <a:tabLst>
                <a:tab pos="914400" algn="l"/>
                <a:tab pos="1143000" algn="l"/>
              </a:tabLst>
            </a:pPr>
            <a:r>
              <a:rPr lang="ro-RO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cunoștințe de automatizări industriale sau electrotehnică sau electrician industrial;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914400" algn="l"/>
                <a:tab pos="1143000" algn="l"/>
              </a:tabLst>
            </a:pPr>
            <a:r>
              <a:rPr lang="ro-RO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cunoștințe temeinice de operare pe calculator;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Times RO"/>
              <a:buChar char="-"/>
              <a:tabLst>
                <a:tab pos="914400" algn="l"/>
                <a:tab pos="1143000" algn="l"/>
              </a:tabLst>
            </a:pPr>
            <a:r>
              <a:rPr lang="ro-RO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cunoștințe medii de limba engleză, în special noțiuni tehnice, constituie avantaj;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914400" algn="l"/>
                <a:tab pos="1143000" algn="l"/>
              </a:tabLst>
            </a:pPr>
            <a:r>
              <a:rPr lang="ro-RO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permis conducere </a:t>
            </a:r>
            <a:r>
              <a:rPr lang="ro-RO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</a:t>
            </a:r>
            <a:r>
              <a:rPr lang="ro-RO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B;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abilitați muncă în echipă.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16.08.202</a:t>
            </a:r>
            <a:r>
              <a:rPr lang="ro-RO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962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(int.11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7;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343</Words>
  <Application>Microsoft Office PowerPoint</Application>
  <PresentationFormat>Custom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Times 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David Dana Elena</cp:lastModifiedBy>
  <cp:revision>69</cp:revision>
  <cp:lastPrinted>2022-05-30T13:24:59Z</cp:lastPrinted>
  <dcterms:created xsi:type="dcterms:W3CDTF">2006-08-16T00:00:00Z</dcterms:created>
  <dcterms:modified xsi:type="dcterms:W3CDTF">2024-08-02T05:13:44Z</dcterms:modified>
</cp:coreProperties>
</file>